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394" autoAdjust="0"/>
  </p:normalViewPr>
  <p:slideViewPr>
    <p:cSldViewPr snapToGrid="0">
      <p:cViewPr varScale="1">
        <p:scale>
          <a:sx n="81" d="100"/>
          <a:sy n="81" d="100"/>
        </p:scale>
        <p:origin x="120"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8/7/2017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Monday, August 7, 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Metric Mania Conversion Practice</a:t>
            </a:r>
          </a:p>
          <a:p>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a:solidFill>
                  <a:schemeClr val="accent4"/>
                </a:solidFill>
              </a:rPr>
              <a:t>Metric Monster  </a:t>
            </a:r>
          </a:p>
          <a:p>
            <a:r>
              <a:rPr lang="en-US" sz="3000" dirty="0">
                <a:solidFill>
                  <a:schemeClr val="accent4"/>
                </a:solidFill>
              </a:rPr>
              <a:t>-rough=Tues, 8/8</a:t>
            </a:r>
          </a:p>
          <a:p>
            <a:r>
              <a:rPr lang="en-US" sz="3000" dirty="0">
                <a:solidFill>
                  <a:schemeClr val="accent4"/>
                </a:solidFill>
              </a:rPr>
              <a:t>-final=Mon, 8/14</a:t>
            </a: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a:solidFill>
                  <a:srgbClr val="FFFF00"/>
                </a:solidFill>
              </a:rPr>
              <a:t>Right now, do you think your monster is GREAT, GOOD, or FAIR?  Explain. </a:t>
            </a:r>
            <a:endParaRPr lang="en-US" u="sng"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New Monitoring Log (pink paper)</a:t>
            </a: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39992</TotalTime>
  <Words>115</Words>
  <Application>Microsoft Office PowerPoint</Application>
  <PresentationFormat>Widescreen</PresentationFormat>
  <Paragraphs>20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Monday, August 7, 2017</vt:lpstr>
      <vt:lpstr>Learning Goal and Scale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346</cp:revision>
  <cp:lastPrinted>2016-04-26T17:44:54Z</cp:lastPrinted>
  <dcterms:created xsi:type="dcterms:W3CDTF">2015-10-22T15:42:29Z</dcterms:created>
  <dcterms:modified xsi:type="dcterms:W3CDTF">2017-08-07T23:18:27Z</dcterms:modified>
</cp:coreProperties>
</file>